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1" r:id="rId5"/>
    <p:sldId id="285" r:id="rId6"/>
    <p:sldId id="272" r:id="rId7"/>
    <p:sldId id="273" r:id="rId8"/>
    <p:sldId id="284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51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4901" y="1177597"/>
            <a:ext cx="8394220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萬世戰爭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Conflict of the Ages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2433" y="1130749"/>
            <a:ext cx="10108019" cy="53694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神的教會正在醒起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熱心傳揚真理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See the church of God awaking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and with glorious zest</a:t>
            </a:r>
          </a:p>
        </p:txBody>
      </p:sp>
    </p:spTree>
    <p:extLst>
      <p:ext uri="{BB962C8B-B14F-4D97-AF65-F5344CB8AC3E}">
        <p14:creationId xmlns:p14="http://schemas.microsoft.com/office/powerpoint/2010/main" val="3113353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428" y="1279297"/>
            <a:ext cx="9755189" cy="48059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看她已在祭壇獻上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佳美珍貴活祭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She is laying on her altars now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her noblest and best;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191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2189" y="1067262"/>
            <a:ext cx="9420631" cy="53269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寶貴光蔭旋即過去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世界終局將臨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oward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the final consummation</a:t>
            </a: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are hastening on,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365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1460" y="1180676"/>
            <a:ext cx="9420631" cy="55182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事主機會快將消逝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現在趁時救人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the time for loyal service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Will forever be gone.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781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963" y="960012"/>
            <a:ext cx="9420631" cy="57522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是否你見此異象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是否你心激動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Have your eyes caught the vision?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Have your hearts felt the thrill?</a:t>
            </a:r>
          </a:p>
        </p:txBody>
      </p:sp>
    </p:spTree>
    <p:extLst>
      <p:ext uri="{BB962C8B-B14F-4D97-AF65-F5344CB8AC3E}">
        <p14:creationId xmlns:p14="http://schemas.microsoft.com/office/powerpoint/2010/main" val="962756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7720" y="1255104"/>
            <a:ext cx="9420631" cy="54438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是否你聽主呼召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是否你願順從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 call of the Master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do you answer, “I will?”</a:t>
            </a: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871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0973" y="1268357"/>
            <a:ext cx="9420631" cy="54438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萬世戰爭已經來臨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聖經頂言已經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明戴</a:t>
            </a:r>
            <a:r>
              <a:rPr lang="zh-TW" altLang="en-US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6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the conflict of the ages,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told by prophets and by sages,</a:t>
            </a:r>
          </a:p>
        </p:txBody>
      </p:sp>
    </p:spTree>
    <p:extLst>
      <p:ext uri="{BB962C8B-B14F-4D97-AF65-F5344CB8AC3E}">
        <p14:creationId xmlns:p14="http://schemas.microsoft.com/office/powerpoint/2010/main" val="36481028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1703" y="827029"/>
            <a:ext cx="9420631" cy="59116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戰爭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狂濤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臨到我們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臨到我們時代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its fury is upon us,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is upon us today.</a:t>
            </a:r>
          </a:p>
        </p:txBody>
      </p:sp>
    </p:spTree>
    <p:extLst>
      <p:ext uri="{BB962C8B-B14F-4D97-AF65-F5344CB8AC3E}">
        <p14:creationId xmlns:p14="http://schemas.microsoft.com/office/powerpoint/2010/main" val="832277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7389" y="1144001"/>
            <a:ext cx="10108019" cy="53694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信徒看哪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萬世戰爭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已臨我們時代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Lo, the conflict of the ages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is upon us today,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5645" y="1120271"/>
            <a:ext cx="9755189" cy="48059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無數軍兵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攜械披甲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集合嚴陣以待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the armies are assembling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all in battle array;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450" y="1080514"/>
            <a:ext cx="9420631" cy="53269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你是否為忠勇戰士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站在信徒隊中</a:t>
            </a: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Are you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number’d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with the faithful,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one of God’s loyal few.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330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8208" y="1101163"/>
            <a:ext cx="9420631" cy="55182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是否立誓向祂盡忠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是否剛強奮勇</a:t>
            </a: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Who, have sworn Him full allegiance?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Can’t He count upon you?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833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1946" y="907002"/>
            <a:ext cx="9420631" cy="57522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是否你見此異象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是否你心激動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Have your eyes caught the vision?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Have your hearts felt the thrill?</a:t>
            </a:r>
          </a:p>
        </p:txBody>
      </p:sp>
    </p:spTree>
    <p:extLst>
      <p:ext uri="{BB962C8B-B14F-4D97-AF65-F5344CB8AC3E}">
        <p14:creationId xmlns:p14="http://schemas.microsoft.com/office/powerpoint/2010/main" val="328507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198" y="1188843"/>
            <a:ext cx="9420631" cy="54438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是否你聽主呼召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是否你願順從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 call of the Master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do you answer, “I will?”</a:t>
            </a: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510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5686" y="976809"/>
            <a:ext cx="9420631" cy="54438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萬世戰爭已經來臨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聖經頂言已經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明戴</a:t>
            </a:r>
            <a:r>
              <a:rPr lang="zh-TW" altLang="en-US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the conflict of the ages,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told by prophets and by sages,</a:t>
            </a:r>
          </a:p>
        </p:txBody>
      </p:sp>
    </p:spTree>
    <p:extLst>
      <p:ext uri="{BB962C8B-B14F-4D97-AF65-F5344CB8AC3E}">
        <p14:creationId xmlns:p14="http://schemas.microsoft.com/office/powerpoint/2010/main" val="3499595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1703" y="946302"/>
            <a:ext cx="9420631" cy="59116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戰爭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狂濤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臨到我們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臨到我們時代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its fury is upon us,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is upon us today.</a:t>
            </a:r>
          </a:p>
        </p:txBody>
      </p:sp>
    </p:spTree>
    <p:extLst>
      <p:ext uri="{BB962C8B-B14F-4D97-AF65-F5344CB8AC3E}">
        <p14:creationId xmlns:p14="http://schemas.microsoft.com/office/powerpoint/2010/main" val="7335550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1560</TotalTime>
  <Words>489</Words>
  <Application>Microsoft Office PowerPoint</Application>
  <PresentationFormat>Widescreen</PresentationFormat>
  <Paragraphs>85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Century Gothic</vt:lpstr>
      <vt:lpstr>Wingdings 3</vt:lpstr>
      <vt:lpstr>Wisp</vt:lpstr>
      <vt:lpstr>萬世戰爭 The Conflict of the Ages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232</cp:revision>
  <dcterms:created xsi:type="dcterms:W3CDTF">2020-01-10T06:25:13Z</dcterms:created>
  <dcterms:modified xsi:type="dcterms:W3CDTF">2021-08-25T04:34:13Z</dcterms:modified>
</cp:coreProperties>
</file>